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F50C958-63CB-4A7F-B956-44D88FA65C1C}" type="datetimeFigureOut">
              <a:rPr lang="en-GB" smtClean="0"/>
              <a:t>21/12/2011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E849003-896B-496D-AF58-4B27E5643ACE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Types of Paragraphs/Essays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Paragraph</a:t>
            </a:r>
            <a:r>
              <a:rPr lang="en-GB" dirty="0" smtClean="0"/>
              <a:t> – a group of sentences that works together to develop a main idea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>
            <a:normAutofit/>
          </a:bodyPr>
          <a:lstStyle/>
          <a:p>
            <a:r>
              <a:rPr lang="en-GB" dirty="0" smtClean="0"/>
              <a:t>Narrative</a:t>
            </a:r>
          </a:p>
          <a:p>
            <a:pPr lvl="1"/>
            <a:r>
              <a:rPr lang="en-GB" dirty="0" smtClean="0"/>
              <a:t>tells a story</a:t>
            </a:r>
          </a:p>
          <a:p>
            <a:r>
              <a:rPr lang="en-GB" dirty="0" smtClean="0"/>
              <a:t>Descriptive</a:t>
            </a:r>
          </a:p>
          <a:p>
            <a:pPr lvl="1"/>
            <a:r>
              <a:rPr lang="en-GB" dirty="0" smtClean="0"/>
              <a:t>describe what something looks like</a:t>
            </a:r>
          </a:p>
          <a:p>
            <a:pPr lvl="1"/>
            <a:r>
              <a:rPr lang="en-GB" dirty="0" smtClean="0"/>
              <a:t>u</a:t>
            </a:r>
            <a:r>
              <a:rPr lang="en-GB" dirty="0" smtClean="0"/>
              <a:t>se five senses ; sight, hear, smell, taste and touch </a:t>
            </a:r>
          </a:p>
          <a:p>
            <a:r>
              <a:rPr lang="en-GB" dirty="0" smtClean="0"/>
              <a:t>Expository</a:t>
            </a:r>
            <a:endParaRPr lang="en-GB" dirty="0" smtClean="0"/>
          </a:p>
          <a:p>
            <a:pPr lvl="1"/>
            <a:r>
              <a:rPr lang="en-GB" dirty="0" smtClean="0"/>
              <a:t>e</a:t>
            </a:r>
            <a:r>
              <a:rPr lang="en-GB" dirty="0" smtClean="0"/>
              <a:t>xplain something in various ways:</a:t>
            </a:r>
          </a:p>
          <a:p>
            <a:pPr lvl="2"/>
            <a:r>
              <a:rPr lang="en-GB" dirty="0" smtClean="0"/>
              <a:t>By comparing (compare and contrast)</a:t>
            </a:r>
          </a:p>
          <a:p>
            <a:pPr lvl="2"/>
            <a:r>
              <a:rPr lang="en-GB" dirty="0" smtClean="0"/>
              <a:t>By showing the steps (process)</a:t>
            </a:r>
          </a:p>
          <a:p>
            <a:pPr lvl="2"/>
            <a:r>
              <a:rPr lang="en-GB" dirty="0" smtClean="0"/>
              <a:t>By analyzing (analysis)</a:t>
            </a:r>
          </a:p>
          <a:p>
            <a:pPr lvl="2"/>
            <a:r>
              <a:rPr lang="en-GB" dirty="0" smtClean="0"/>
              <a:t>By persuading (argumentative /persuasive)</a:t>
            </a:r>
          </a:p>
          <a:p>
            <a:pPr lvl="2"/>
            <a:r>
              <a:rPr lang="en-GB" dirty="0" smtClean="0"/>
              <a:t>By describing </a:t>
            </a:r>
            <a:r>
              <a:rPr lang="en-GB" smtClean="0"/>
              <a:t>(descriptive)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</TotalTime>
  <Words>78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Verve</vt:lpstr>
      <vt:lpstr>Types of Paragraphs/Essays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Paragraphs/Essays</dc:title>
  <dc:creator>Buckrie</dc:creator>
  <cp:lastModifiedBy>Buckrie</cp:lastModifiedBy>
  <cp:revision>2</cp:revision>
  <dcterms:created xsi:type="dcterms:W3CDTF">2011-12-21T04:08:43Z</dcterms:created>
  <dcterms:modified xsi:type="dcterms:W3CDTF">2011-12-21T04:28:07Z</dcterms:modified>
</cp:coreProperties>
</file>